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67" r:id="rId9"/>
    <p:sldId id="266" r:id="rId10"/>
    <p:sldId id="264" r:id="rId11"/>
    <p:sldId id="265" r:id="rId12"/>
    <p:sldId id="263" r:id="rId13"/>
    <p:sldId id="262" r:id="rId14"/>
    <p:sldId id="261" r:id="rId15"/>
    <p:sldId id="258" r:id="rId16"/>
    <p:sldId id="257" r:id="rId17"/>
    <p:sldId id="259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4913" y="477211"/>
            <a:ext cx="8825658" cy="1386841"/>
          </a:xfrm>
        </p:spPr>
        <p:txBody>
          <a:bodyPr/>
          <a:lstStyle/>
          <a:p>
            <a:pPr algn="ctr"/>
            <a:r>
              <a:rPr lang="es-ES" dirty="0" err="1" smtClean="0"/>
              <a:t>Fog</a:t>
            </a:r>
            <a:r>
              <a:rPr lang="es-ES" dirty="0" smtClean="0"/>
              <a:t> of </a:t>
            </a:r>
            <a:r>
              <a:rPr lang="es-ES" dirty="0" err="1" smtClean="0"/>
              <a:t>War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886305" y="5636029"/>
            <a:ext cx="445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Ferran Martín </a:t>
            </a:r>
            <a:r>
              <a:rPr lang="es-ES" dirty="0" err="1" smtClean="0"/>
              <a:t>Vilà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20" y="2256366"/>
            <a:ext cx="6614843" cy="29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3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/>
              <a:t>Entities</a:t>
            </a:r>
            <a:r>
              <a:rPr lang="es-ES" dirty="0"/>
              <a:t> </a:t>
            </a:r>
            <a:r>
              <a:rPr lang="es-ES" dirty="0" err="1" smtClean="0"/>
              <a:t>draw</a:t>
            </a:r>
            <a:r>
              <a:rPr lang="es-ES" dirty="0" smtClean="0"/>
              <a:t> </a:t>
            </a:r>
            <a:r>
              <a:rPr lang="es-ES" dirty="0" err="1" smtClean="0"/>
              <a:t>optimization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8"/>
            <a:ext cx="5239486" cy="28380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75" y="2934748"/>
            <a:ext cx="5239486" cy="2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/>
              <a:t>4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169925"/>
            <a:ext cx="776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Draw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Use app </a:t>
            </a:r>
            <a:r>
              <a:rPr lang="es-ES" dirty="0" err="1" smtClean="0"/>
              <a:t>debug</a:t>
            </a:r>
            <a:r>
              <a:rPr lang="es-ES" dirty="0" smtClean="0"/>
              <a:t> </a:t>
            </a:r>
            <a:r>
              <a:rPr lang="es-ES" dirty="0" err="1" smtClean="0"/>
              <a:t>mode</a:t>
            </a:r>
            <a:r>
              <a:rPr lang="es-ES" dirty="0" smtClean="0"/>
              <a:t> to actívate/</a:t>
            </a:r>
            <a:r>
              <a:rPr lang="es-ES" dirty="0" err="1" smtClean="0"/>
              <a:t>deactivate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draw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94" y="3031001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3031002"/>
            <a:ext cx="5218930" cy="28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5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ally</a:t>
            </a:r>
            <a:r>
              <a:rPr lang="es-ES" dirty="0" smtClean="0"/>
              <a:t> </a:t>
            </a:r>
            <a:r>
              <a:rPr lang="es-ES" dirty="0" err="1" smtClean="0"/>
              <a:t>entities</a:t>
            </a:r>
            <a:r>
              <a:rPr lang="es-ES" dirty="0" smtClean="0"/>
              <a:t> </a:t>
            </a:r>
            <a:r>
              <a:rPr lang="es-ES" dirty="0" err="1" smtClean="0"/>
              <a:t>clear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9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20" y="2934749"/>
            <a:ext cx="5239486" cy="2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6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1828955"/>
            <a:ext cx="9457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his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 smtClean="0"/>
              <a:t>!</a:t>
            </a:r>
          </a:p>
          <a:p>
            <a:pPr marL="285750" indent="-285750">
              <a:buFontTx/>
              <a:buChar char="-"/>
            </a:pPr>
            <a:endParaRPr lang="es-ES" dirty="0" smtClean="0"/>
          </a:p>
          <a:p>
            <a:pPr marL="285750" indent="-285750">
              <a:buFontTx/>
              <a:buChar char="-"/>
            </a:pP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CheckVisionArea</a:t>
            </a:r>
            <a:r>
              <a:rPr lang="es-ES" dirty="0"/>
              <a:t>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and </a:t>
            </a:r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update</a:t>
            </a:r>
            <a:r>
              <a:rPr lang="es-ES" dirty="0"/>
              <a:t>.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3029284"/>
            <a:ext cx="6105872" cy="33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7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/>
              <a:t>Clear </a:t>
            </a:r>
            <a:r>
              <a:rPr lang="es-ES" dirty="0" err="1"/>
              <a:t>fog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a neutral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detected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9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94" y="2934749"/>
            <a:ext cx="5218929" cy="28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8 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57778" y="2283287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Update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76" y="2882298"/>
            <a:ext cx="4336473" cy="26018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75" y="2876821"/>
            <a:ext cx="4345602" cy="26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Extra </a:t>
            </a:r>
            <a:r>
              <a:rPr lang="es-ES" dirty="0" err="1" smtClean="0"/>
              <a:t>Work</a:t>
            </a:r>
            <a:r>
              <a:rPr lang="es-ES" dirty="0" smtClean="0"/>
              <a:t>! 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2" b="28947"/>
          <a:stretch/>
        </p:blipFill>
        <p:spPr>
          <a:xfrm>
            <a:off x="4556388" y="455043"/>
            <a:ext cx="3675744" cy="1255223"/>
          </a:xfrm>
        </p:spPr>
      </p:pic>
      <p:sp>
        <p:nvSpPr>
          <p:cNvPr id="7" name="CuadroTexto 6"/>
          <p:cNvSpPr txBox="1"/>
          <p:nvPr/>
        </p:nvSpPr>
        <p:spPr>
          <a:xfrm>
            <a:off x="857778" y="2387115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Create</a:t>
            </a:r>
            <a:r>
              <a:rPr lang="es-ES" dirty="0" smtClean="0"/>
              <a:t> a </a:t>
            </a:r>
            <a:r>
              <a:rPr lang="es-ES" dirty="0" err="1" smtClean="0"/>
              <a:t>function</a:t>
            </a:r>
            <a:r>
              <a:rPr lang="es-ES" dirty="0" smtClean="0"/>
              <a:t> to </a:t>
            </a:r>
            <a:r>
              <a:rPr lang="es-ES" dirty="0" err="1" smtClean="0"/>
              <a:t>smooth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 and </a:t>
            </a:r>
            <a:r>
              <a:rPr lang="es-ES" dirty="0" err="1" smtClean="0"/>
              <a:t>iterate</a:t>
            </a:r>
            <a:r>
              <a:rPr lang="es-ES" dirty="0" smtClean="0"/>
              <a:t> </a:t>
            </a:r>
            <a:r>
              <a:rPr lang="es-ES" dirty="0" err="1" smtClean="0"/>
              <a:t>it!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10" y="3098687"/>
            <a:ext cx="4336473" cy="26018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41" y="3098687"/>
            <a:ext cx="4332316" cy="25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More </a:t>
            </a:r>
            <a:r>
              <a:rPr lang="es-ES" dirty="0" err="1" smtClean="0"/>
              <a:t>Info</a:t>
            </a:r>
            <a:r>
              <a:rPr lang="es-ES" dirty="0" smtClean="0"/>
              <a:t>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21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4171422" cy="901949"/>
          </a:xfrm>
        </p:spPr>
        <p:txBody>
          <a:bodyPr/>
          <a:lstStyle/>
          <a:p>
            <a:r>
              <a:rPr lang="en-US" dirty="0" smtClean="0"/>
              <a:t>And that's it!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0" y="1737395"/>
            <a:ext cx="3809524" cy="333333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893724" y="1845425"/>
            <a:ext cx="5877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</a:t>
            </a:r>
            <a:r>
              <a:rPr lang="es-ES" dirty="0" smtClean="0"/>
              <a:t> me!</a:t>
            </a:r>
          </a:p>
          <a:p>
            <a:endParaRPr lang="es-ES" dirty="0"/>
          </a:p>
          <a:p>
            <a:r>
              <a:rPr lang="es-ES" dirty="0" smtClean="0"/>
              <a:t>GitHub</a:t>
            </a:r>
            <a:r>
              <a:rPr lang="es-ES" dirty="0"/>
              <a:t>: 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https://github.com/ferranmartinvila</a:t>
            </a:r>
            <a:endParaRPr lang="es-E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  <a:p>
            <a:r>
              <a:rPr lang="es-ES" dirty="0" smtClean="0"/>
              <a:t>Gmail: </a:t>
            </a:r>
            <a:r>
              <a:rPr lang="es-E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ferranmartinvila21@gmail.com</a:t>
            </a:r>
            <a:endParaRPr lang="es-E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7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5130" y="652388"/>
            <a:ext cx="9404723" cy="1400530"/>
          </a:xfrm>
        </p:spPr>
        <p:txBody>
          <a:bodyPr/>
          <a:lstStyle/>
          <a:p>
            <a:r>
              <a:rPr lang="es-ES" sz="3600" dirty="0" smtClean="0"/>
              <a:t>Concept:</a:t>
            </a:r>
            <a:endParaRPr lang="es-ES" sz="3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100666" y="1794933"/>
            <a:ext cx="430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Fog of war is not fog </a:t>
            </a:r>
            <a:r>
              <a:rPr lang="en-US" dirty="0" smtClean="0">
                <a:latin typeface="Candara" panose="020E0502030303020204" pitchFamily="34" charset="0"/>
              </a:rPr>
              <a:t>?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41" y="1352653"/>
            <a:ext cx="7080614" cy="52551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1352653"/>
            <a:ext cx="7202055" cy="53452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60" y="2596540"/>
            <a:ext cx="4752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Types:</a:t>
            </a:r>
            <a:endParaRPr lang="en-US" sz="3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863599" y="1538626"/>
            <a:ext cx="733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Grand Strategic: We don’t know anything about the enemy.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66" y="1988067"/>
            <a:ext cx="7747000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4865" y="1098359"/>
            <a:ext cx="733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Military Strategic: Ambiguity in strength and disposition.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66" y="1867289"/>
            <a:ext cx="7138256" cy="39747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67" y="1867289"/>
            <a:ext cx="7138256" cy="40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2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4865" y="1098359"/>
            <a:ext cx="733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Operational: Own directive ambiguity.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5" y="1908852"/>
            <a:ext cx="8047253" cy="39762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4" y="1908852"/>
            <a:ext cx="8047253" cy="39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4865" y="1098359"/>
            <a:ext cx="733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Tactical: Lost of contact.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08" y="1900540"/>
            <a:ext cx="7731370" cy="43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2205154" cy="661187"/>
          </a:xfrm>
        </p:spPr>
        <p:txBody>
          <a:bodyPr/>
          <a:lstStyle/>
          <a:p>
            <a:r>
              <a:rPr lang="en-US" sz="3600" dirty="0" smtClean="0"/>
              <a:t>- Origins:</a:t>
            </a:r>
            <a:endParaRPr lang="en-US" sz="3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980902" y="1720735"/>
            <a:ext cx="509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First game with fog of war!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16" y="2260919"/>
            <a:ext cx="3183339" cy="43293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20" y="2775617"/>
            <a:ext cx="4135066" cy="28354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77" y="2775617"/>
            <a:ext cx="4154543" cy="28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0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1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187763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 (</a:t>
            </a:r>
            <a:r>
              <a:rPr lang="es-ES" dirty="0" err="1" smtClean="0"/>
              <a:t>logic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09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/>
              <a:t>2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57778" y="1710266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Optimization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0" y="2934748"/>
            <a:ext cx="5239486" cy="283805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8"/>
            <a:ext cx="5239486" cy="283805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26803" y="2196084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 tile is under DARK_FOG don’t render it</a:t>
            </a:r>
            <a:r>
              <a:rPr lang="es-ES" dirty="0" smtClean="0"/>
              <a:t>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94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693</TotalTime>
  <Words>197</Words>
  <Application>Microsoft Office PowerPoint</Application>
  <PresentationFormat>Panorámica</PresentationFormat>
  <Paragraphs>40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Candara</vt:lpstr>
      <vt:lpstr>Century Gothic</vt:lpstr>
      <vt:lpstr>Wingdings 3</vt:lpstr>
      <vt:lpstr>Ion</vt:lpstr>
      <vt:lpstr>Fog of War</vt:lpstr>
      <vt:lpstr>Concept:</vt:lpstr>
      <vt:lpstr>Types:</vt:lpstr>
      <vt:lpstr>Presentación de PowerPoint</vt:lpstr>
      <vt:lpstr>Presentación de PowerPoint</vt:lpstr>
      <vt:lpstr>Presentación de PowerPoint</vt:lpstr>
      <vt:lpstr>- Origins:</vt:lpstr>
      <vt:lpstr>Todo 1 </vt:lpstr>
      <vt:lpstr>Todo 2 </vt:lpstr>
      <vt:lpstr>Todo 3 </vt:lpstr>
      <vt:lpstr>Todo 4 </vt:lpstr>
      <vt:lpstr>Todo 5 </vt:lpstr>
      <vt:lpstr>Todo 6 </vt:lpstr>
      <vt:lpstr>Todo 7 </vt:lpstr>
      <vt:lpstr>Todo 8 </vt:lpstr>
      <vt:lpstr>Extra Work! </vt:lpstr>
      <vt:lpstr>More Info…</vt:lpstr>
      <vt:lpstr>And that's 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Fog of War</dc:title>
  <dc:creator>ferran martin</dc:creator>
  <cp:lastModifiedBy>ferran martin</cp:lastModifiedBy>
  <cp:revision>37</cp:revision>
  <dcterms:created xsi:type="dcterms:W3CDTF">2017-04-19T21:26:24Z</dcterms:created>
  <dcterms:modified xsi:type="dcterms:W3CDTF">2017-04-23T13:22:12Z</dcterms:modified>
</cp:coreProperties>
</file>